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8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29" r:id="rId48"/>
    <p:sldId id="330" r:id="rId49"/>
    <p:sldId id="331" r:id="rId50"/>
    <p:sldId id="332" r:id="rId51"/>
    <p:sldId id="333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34" r:id="rId79"/>
    <p:sldId id="335" r:id="rId80"/>
    <p:sldId id="336" r:id="rId81"/>
    <p:sldId id="337" r:id="rId82"/>
    <p:sldId id="338" r:id="rId83"/>
    <p:sldId id="328" r:id="rId84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79529" autoAdjust="0"/>
  </p:normalViewPr>
  <p:slideViewPr>
    <p:cSldViewPr snapToGrid="0">
      <p:cViewPr varScale="1">
        <p:scale>
          <a:sx n="92" d="100"/>
          <a:sy n="92" d="100"/>
        </p:scale>
        <p:origin x="219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CB1AE1-5330-43EE-98ED-0FFD37AD49AA}" type="datetimeFigureOut">
              <a:rPr lang="ru-RU" smtClean="0"/>
              <a:t>20.01.2024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36979F-043F-4C0C-82F7-7A8078916E9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696578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36979F-043F-4C0C-82F7-7A8078916E9A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066832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3.</a:t>
            </a:r>
            <a:r>
              <a:rPr lang="en-US" dirty="0" smtClean="0"/>
              <a:t> C</a:t>
            </a:r>
            <a:endParaRPr lang="ru-RU" dirty="0" smtClean="0"/>
          </a:p>
          <a:p>
            <a:r>
              <a:rPr lang="ru-RU" dirty="0" smtClean="0"/>
              <a:t>4.</a:t>
            </a:r>
            <a:r>
              <a:rPr lang="en-US" dirty="0" smtClean="0"/>
              <a:t> B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36979F-043F-4C0C-82F7-7A8078916E9A}" type="slidenum">
              <a:rPr lang="ru-RU" smtClean="0"/>
              <a:t>48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689696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5.</a:t>
            </a:r>
            <a:r>
              <a:rPr lang="en-US" dirty="0" smtClean="0"/>
              <a:t> B</a:t>
            </a:r>
            <a:endParaRPr lang="ru-RU" dirty="0" smtClean="0"/>
          </a:p>
          <a:p>
            <a:r>
              <a:rPr lang="ru-RU" dirty="0" smtClean="0"/>
              <a:t>6.</a:t>
            </a:r>
            <a:r>
              <a:rPr lang="en-US" dirty="0" smtClean="0"/>
              <a:t> BC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36979F-043F-4C0C-82F7-7A8078916E9A}" type="slidenum">
              <a:rPr lang="ru-RU" smtClean="0"/>
              <a:t>49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617138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7.</a:t>
            </a:r>
            <a:r>
              <a:rPr lang="en-US" dirty="0" smtClean="0"/>
              <a:t> ABC</a:t>
            </a:r>
            <a:endParaRPr lang="ru-RU" dirty="0" smtClean="0"/>
          </a:p>
          <a:p>
            <a:r>
              <a:rPr lang="ru-RU" dirty="0" smtClean="0"/>
              <a:t>8.</a:t>
            </a:r>
            <a:r>
              <a:rPr lang="en-US" dirty="0" smtClean="0"/>
              <a:t> A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36979F-043F-4C0C-82F7-7A8078916E9A}" type="slidenum">
              <a:rPr lang="ru-RU" smtClean="0"/>
              <a:t>50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749177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9.</a:t>
            </a:r>
            <a:r>
              <a:rPr lang="en-US" dirty="0" smtClean="0"/>
              <a:t> A</a:t>
            </a:r>
            <a:endParaRPr lang="ru-RU" dirty="0" smtClean="0"/>
          </a:p>
          <a:p>
            <a:r>
              <a:rPr lang="ru-RU" dirty="0" smtClean="0"/>
              <a:t>10.</a:t>
            </a:r>
            <a:r>
              <a:rPr lang="en-US" dirty="0" smtClean="0"/>
              <a:t> A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36979F-043F-4C0C-82F7-7A8078916E9A}" type="slidenum">
              <a:rPr lang="ru-RU" smtClean="0"/>
              <a:t>51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352350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36979F-043F-4C0C-82F7-7A8078916E9A}" type="slidenum">
              <a:rPr lang="ru-RU" smtClean="0"/>
              <a:t>54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910309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36979F-043F-4C0C-82F7-7A8078916E9A}" type="slidenum">
              <a:rPr lang="ru-RU" smtClean="0"/>
              <a:t>57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687813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219304" rtl="0" eaLnBrk="1" fontAlgn="ctr" latinLnBrk="0" hangingPunct="1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Huawei Sans" panose="020C0503030203020204" pitchFamily="34" charset="0"/>
              <a:buNone/>
              <a:tabLst/>
              <a:defRPr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36979F-043F-4C0C-82F7-7A8078916E9A}" type="slidenum">
              <a:rPr lang="ru-RU" smtClean="0"/>
              <a:t>58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2350613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36979F-043F-4C0C-82F7-7A8078916E9A}" type="slidenum">
              <a:rPr lang="ru-RU" smtClean="0"/>
              <a:t>60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788073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219304" rtl="0" eaLnBrk="1" fontAlgn="ctr" latinLnBrk="0" hangingPunct="1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Huawei Sans" panose="020C0503030203020204" pitchFamily="34" charset="0"/>
              <a:buNone/>
              <a:tabLst/>
              <a:defRPr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36979F-043F-4C0C-82F7-7A8078916E9A}" type="slidenum">
              <a:rPr lang="ru-RU" smtClean="0"/>
              <a:t>61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7489134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36979F-043F-4C0C-82F7-7A8078916E9A}" type="slidenum">
              <a:rPr lang="ru-RU" smtClean="0"/>
              <a:t>62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908237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36979F-043F-4C0C-82F7-7A8078916E9A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025430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36979F-043F-4C0C-82F7-7A8078916E9A}" type="slidenum">
              <a:rPr lang="ru-RU" smtClean="0"/>
              <a:t>63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3117669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219304" rtl="0" eaLnBrk="1" fontAlgn="ctr" latinLnBrk="0" hangingPunct="1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Huawei Sans" panose="020C0503030203020204" pitchFamily="34" charset="0"/>
              <a:buNone/>
              <a:tabLst/>
              <a:defRPr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36979F-043F-4C0C-82F7-7A8078916E9A}" type="slidenum">
              <a:rPr lang="ru-RU" smtClean="0"/>
              <a:t>64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0767740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36979F-043F-4C0C-82F7-7A8078916E9A}" type="slidenum">
              <a:rPr lang="ru-RU" smtClean="0"/>
              <a:t>65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8168278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219304" rtl="0" eaLnBrk="1" fontAlgn="ctr" latinLnBrk="0" hangingPunct="1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Huawei Sans" panose="020C0503030203020204" pitchFamily="34" charset="0"/>
              <a:buNone/>
              <a:tabLst/>
              <a:defRPr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36979F-043F-4C0C-82F7-7A8078916E9A}" type="slidenum">
              <a:rPr lang="ru-RU" smtClean="0"/>
              <a:t>66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2516103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20000" marR="0" lvl="2" indent="0" algn="l" defTabSz="1219304" rtl="0" eaLnBrk="1" fontAlgn="ctr" latinLnBrk="0" hangingPunct="1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微软雅黑" panose="020B0503020204020204" pitchFamily="34" charset="-122"/>
              <a:buNone/>
              <a:tabLst/>
              <a:defRPr/>
            </a:pPr>
            <a:endParaRPr kumimoji="0" lang="ru-RU" sz="11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uawei Sans" panose="020C0503030203020204" pitchFamily="34" charset="0"/>
              <a:ea typeface="方正兰亭黑简体" panose="02000000000000000000" pitchFamily="2" charset="-122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36979F-043F-4C0C-82F7-7A8078916E9A}" type="slidenum">
              <a:rPr lang="ru-RU" smtClean="0"/>
              <a:t>67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8302339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36979F-043F-4C0C-82F7-7A8078916E9A}" type="slidenum">
              <a:rPr lang="ru-RU" smtClean="0"/>
              <a:t>71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28710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36979F-043F-4C0C-82F7-7A8078916E9A}" type="slidenum">
              <a:rPr lang="ru-RU" smtClean="0"/>
              <a:t>72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5230686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36979F-043F-4C0C-82F7-7A8078916E9A}" type="slidenum">
              <a:rPr lang="ru-RU" smtClean="0"/>
              <a:t>73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185643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36979F-043F-4C0C-82F7-7A8078916E9A}" type="slidenum">
              <a:rPr lang="ru-RU" smtClean="0"/>
              <a:t>74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8043292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36979F-043F-4C0C-82F7-7A8078916E9A}" type="slidenum">
              <a:rPr lang="ru-RU" smtClean="0"/>
              <a:t>75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634957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36979F-043F-4C0C-82F7-7A8078916E9A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6865901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219304" rtl="0" eaLnBrk="1" fontAlgn="ctr" latinLnBrk="0" hangingPunct="1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Huawei Sans" panose="020C0503030203020204" pitchFamily="34" charset="0"/>
              <a:buNone/>
              <a:tabLst/>
              <a:defRPr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36979F-043F-4C0C-82F7-7A8078916E9A}" type="slidenum">
              <a:rPr lang="ru-RU" smtClean="0"/>
              <a:t>76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187349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lvl="0" indent="-228600" algn="l" defTabSz="1219304" rtl="0" eaLnBrk="1" fontAlgn="ctr" latinLnBrk="0" hangingPunct="1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ru-RU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uawei Sans" panose="020C0503030203020204" pitchFamily="34" charset="0"/>
                <a:ea typeface="方正兰亭黑简体" panose="02000000000000000000" pitchFamily="2" charset="-122"/>
                <a:cs typeface="+mn-cs"/>
              </a:rPr>
              <a:t>C</a:t>
            </a:r>
          </a:p>
          <a:p>
            <a:pPr marL="228600" marR="0" lvl="0" indent="-228600" algn="l" defTabSz="1219304" rtl="0" eaLnBrk="1" fontAlgn="ctr" latinLnBrk="0" hangingPunct="1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ru-RU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uawei Sans" panose="020C0503030203020204" pitchFamily="34" charset="0"/>
                <a:ea typeface="方正兰亭黑简体" panose="02000000000000000000" pitchFamily="2" charset="-122"/>
                <a:cs typeface="+mn-cs"/>
              </a:rPr>
              <a:t>Такие параметры, как IP-адрес источника/назначения, номер порта источника/назначения, тип протокола и флаг TCP (SYN, ACK или FIN).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36979F-043F-4C0C-82F7-7A8078916E9A}" type="slidenum">
              <a:rPr lang="ru-RU" smtClean="0"/>
              <a:t>77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2442009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</a:t>
            </a:r>
            <a:r>
              <a:rPr lang="ru-RU" dirty="0" smtClean="0"/>
              <a:t>. </a:t>
            </a:r>
            <a:r>
              <a:rPr lang="en-US" dirty="0" smtClean="0"/>
              <a:t>D</a:t>
            </a:r>
            <a:endParaRPr lang="ru-RU" dirty="0" smtClean="0"/>
          </a:p>
          <a:p>
            <a:r>
              <a:rPr lang="ru-RU" dirty="0" smtClean="0"/>
              <a:t>2.</a:t>
            </a:r>
            <a:r>
              <a:rPr lang="en-US" dirty="0" smtClean="0"/>
              <a:t> B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36979F-043F-4C0C-82F7-7A8078916E9A}" type="slidenum">
              <a:rPr lang="ru-RU" smtClean="0"/>
              <a:t>78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5822567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3.</a:t>
            </a:r>
            <a:r>
              <a:rPr lang="en-US" dirty="0" smtClean="0"/>
              <a:t> C</a:t>
            </a:r>
            <a:endParaRPr lang="ru-RU" dirty="0" smtClean="0"/>
          </a:p>
          <a:p>
            <a:r>
              <a:rPr lang="ru-RU" dirty="0" smtClean="0"/>
              <a:t>4.</a:t>
            </a:r>
            <a:r>
              <a:rPr lang="en-US" dirty="0" smtClean="0"/>
              <a:t> A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36979F-043F-4C0C-82F7-7A8078916E9A}" type="slidenum">
              <a:rPr lang="ru-RU" smtClean="0"/>
              <a:t>79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7021664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5.</a:t>
            </a:r>
            <a:r>
              <a:rPr lang="en-US" dirty="0" smtClean="0"/>
              <a:t> D</a:t>
            </a:r>
            <a:endParaRPr lang="ru-RU" dirty="0" smtClean="0"/>
          </a:p>
          <a:p>
            <a:r>
              <a:rPr lang="ru-RU" dirty="0" smtClean="0"/>
              <a:t>6.</a:t>
            </a:r>
            <a:r>
              <a:rPr lang="en-US" dirty="0" smtClean="0"/>
              <a:t> BC</a:t>
            </a:r>
            <a:endParaRPr lang="ru-RU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36979F-043F-4C0C-82F7-7A8078916E9A}" type="slidenum">
              <a:rPr lang="ru-RU" smtClean="0"/>
              <a:t>80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4917199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7.</a:t>
            </a:r>
            <a:r>
              <a:rPr lang="en-US" dirty="0" smtClean="0"/>
              <a:t> ABC</a:t>
            </a:r>
            <a:endParaRPr lang="ru-RU" dirty="0" smtClean="0"/>
          </a:p>
          <a:p>
            <a:r>
              <a:rPr lang="ru-RU" dirty="0" smtClean="0"/>
              <a:t>8.</a:t>
            </a:r>
            <a:r>
              <a:rPr lang="en-US" dirty="0" smtClean="0"/>
              <a:t> A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36979F-043F-4C0C-82F7-7A8078916E9A}" type="slidenum">
              <a:rPr lang="ru-RU" smtClean="0"/>
              <a:t>81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0163360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9.</a:t>
            </a:r>
            <a:r>
              <a:rPr lang="en-US" dirty="0" smtClean="0"/>
              <a:t> A</a:t>
            </a:r>
            <a:endParaRPr lang="ru-RU" dirty="0" smtClean="0"/>
          </a:p>
          <a:p>
            <a:r>
              <a:rPr lang="ru-RU" dirty="0" smtClean="0"/>
              <a:t>10.</a:t>
            </a:r>
            <a:r>
              <a:rPr lang="en-US" dirty="0" smtClean="0"/>
              <a:t> B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36979F-043F-4C0C-82F7-7A8078916E9A}" type="slidenum">
              <a:rPr lang="ru-RU" smtClean="0"/>
              <a:t>82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493781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36979F-043F-4C0C-82F7-7A8078916E9A}" type="slidenum">
              <a:rPr lang="ru-RU" smtClean="0"/>
              <a:t>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865214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36979F-043F-4C0C-82F7-7A8078916E9A}" type="slidenum">
              <a:rPr lang="ru-RU" smtClean="0"/>
              <a:t>26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8651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36979F-043F-4C0C-82F7-7A8078916E9A}" type="slidenum">
              <a:rPr lang="ru-RU" smtClean="0"/>
              <a:t>29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555470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36979F-043F-4C0C-82F7-7A8078916E9A}" type="slidenum">
              <a:rPr lang="ru-RU" smtClean="0"/>
              <a:t>36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377046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1.Если балансировка нагрузки пакетов выполняется по разным каналам по пакетам, может произойти неупорядоченная доставка пакетов. Если пакеты сбалансированы по нагрузке в один канал по потокам, неупорядоченная доставка пакетов не произойдет. Однако один поток не может полностью использовать пропускную способность всего </a:t>
            </a:r>
            <a:r>
              <a:rPr lang="ru-RU" dirty="0" err="1" smtClean="0"/>
              <a:t>Eth-Trunk</a:t>
            </a:r>
            <a:r>
              <a:rPr lang="ru-RU" dirty="0" smtClean="0"/>
              <a:t>.</a:t>
            </a:r>
          </a:p>
          <a:p>
            <a:r>
              <a:rPr lang="ru-RU" dirty="0" smtClean="0"/>
              <a:t>2.Коммутаторы сравнивают приоритеты системы. Меньшее значение указывает на более высокий приоритет. Если приоритеты системы одинаковы, сравниваются MAC-адреса моста. MAC-адрес моста меньшего размера указывает на более высокий приоритет. Устройство с более высоким приоритетом начинает функционировать как </a:t>
            </a:r>
            <a:r>
              <a:rPr lang="ru-RU" dirty="0" err="1" smtClean="0"/>
              <a:t>Actor</a:t>
            </a:r>
            <a:r>
              <a:rPr lang="ru-RU" dirty="0" smtClean="0"/>
              <a:t>.</a:t>
            </a:r>
          </a:p>
          <a:p>
            <a:r>
              <a:rPr lang="ru-RU" dirty="0" smtClean="0"/>
              <a:t>3.CSS и </a:t>
            </a:r>
            <a:r>
              <a:rPr lang="ru-RU" dirty="0" err="1" smtClean="0"/>
              <a:t>iStack</a:t>
            </a:r>
            <a:r>
              <a:rPr lang="ru-RU" dirty="0" smtClean="0"/>
              <a:t> упрощают управление сетью, повышают надежность сети, полностью используют пропускную способность сетевого канала и используют </a:t>
            </a:r>
            <a:r>
              <a:rPr lang="ru-RU" dirty="0" err="1" smtClean="0"/>
              <a:t>Eth-Trunk</a:t>
            </a:r>
            <a:r>
              <a:rPr lang="ru-RU" dirty="0" smtClean="0"/>
              <a:t> между устройствами для построения физической сети без петель.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36979F-043F-4C0C-82F7-7A8078916E9A}" type="slidenum">
              <a:rPr lang="ru-RU" smtClean="0"/>
              <a:t>46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31367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1. </a:t>
            </a:r>
            <a:r>
              <a:rPr lang="en-US" dirty="0" smtClean="0"/>
              <a:t>B</a:t>
            </a:r>
            <a:endParaRPr lang="ru-RU" dirty="0" smtClean="0"/>
          </a:p>
          <a:p>
            <a:r>
              <a:rPr lang="ru-RU" dirty="0" smtClean="0"/>
              <a:t>2.</a:t>
            </a:r>
            <a:r>
              <a:rPr lang="en-US" dirty="0" smtClean="0"/>
              <a:t> A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36979F-043F-4C0C-82F7-7A8078916E9A}" type="slidenum">
              <a:rPr lang="ru-RU" smtClean="0"/>
              <a:t>47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070057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D0868-C11D-4AE6-8412-8B22A5EEEBCC}" type="datetimeFigureOut">
              <a:rPr lang="ru-RU" smtClean="0"/>
              <a:t>20.01.2024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0A57E-4456-48D9-B4A2-271E8A5372A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54380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D0868-C11D-4AE6-8412-8B22A5EEEBCC}" type="datetimeFigureOut">
              <a:rPr lang="ru-RU" smtClean="0"/>
              <a:t>20.01.2024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0A57E-4456-48D9-B4A2-271E8A5372A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350631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D0868-C11D-4AE6-8412-8B22A5EEEBCC}" type="datetimeFigureOut">
              <a:rPr lang="ru-RU" smtClean="0"/>
              <a:t>20.01.2024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0A57E-4456-48D9-B4A2-271E8A5372A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284073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D0868-C11D-4AE6-8412-8B22A5EEEBCC}" type="datetimeFigureOut">
              <a:rPr lang="ru-RU" smtClean="0"/>
              <a:t>20.01.2024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0A57E-4456-48D9-B4A2-271E8A5372A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416038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D0868-C11D-4AE6-8412-8B22A5EEEBCC}" type="datetimeFigureOut">
              <a:rPr lang="ru-RU" smtClean="0"/>
              <a:t>20.01.2024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0A57E-4456-48D9-B4A2-271E8A5372A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081338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D0868-C11D-4AE6-8412-8B22A5EEEBCC}" type="datetimeFigureOut">
              <a:rPr lang="ru-RU" smtClean="0"/>
              <a:t>20.01.2024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0A57E-4456-48D9-B4A2-271E8A5372A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762783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D0868-C11D-4AE6-8412-8B22A5EEEBCC}" type="datetimeFigureOut">
              <a:rPr lang="ru-RU" smtClean="0"/>
              <a:t>20.01.2024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0A57E-4456-48D9-B4A2-271E8A5372A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287456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D0868-C11D-4AE6-8412-8B22A5EEEBCC}" type="datetimeFigureOut">
              <a:rPr lang="ru-RU" smtClean="0"/>
              <a:t>20.01.2024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0A57E-4456-48D9-B4A2-271E8A5372A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763066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D0868-C11D-4AE6-8412-8B22A5EEEBCC}" type="datetimeFigureOut">
              <a:rPr lang="ru-RU" smtClean="0"/>
              <a:t>20.01.2024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0A57E-4456-48D9-B4A2-271E8A5372A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70684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D0868-C11D-4AE6-8412-8B22A5EEEBCC}" type="datetimeFigureOut">
              <a:rPr lang="ru-RU" smtClean="0"/>
              <a:t>20.01.2024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0A57E-4456-48D9-B4A2-271E8A5372A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433506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D0868-C11D-4AE6-8412-8B22A5EEEBCC}" type="datetimeFigureOut">
              <a:rPr lang="ru-RU" smtClean="0"/>
              <a:t>20.01.2024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0A57E-4456-48D9-B4A2-271E8A5372A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39302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AD0868-C11D-4AE6-8412-8B22A5EEEBCC}" type="datetimeFigureOut">
              <a:rPr lang="ru-RU" smtClean="0"/>
              <a:t>20.01.2024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30A57E-4456-48D9-B4A2-271E8A5372A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74978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15244"/>
            <a:ext cx="9144000" cy="3714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8374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775494"/>
            <a:ext cx="9144000" cy="5044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1908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795601"/>
            <a:ext cx="9144000" cy="4769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1284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801423"/>
            <a:ext cx="9144000" cy="4566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7781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788194"/>
            <a:ext cx="9144000" cy="4698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3744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758561"/>
            <a:ext cx="9144000" cy="5358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6094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755384"/>
            <a:ext cx="9144000" cy="4890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6868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-123826" y="794543"/>
            <a:ext cx="9267825" cy="4995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1692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798248"/>
            <a:ext cx="9144000" cy="4829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2778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772848"/>
            <a:ext cx="9144000" cy="5374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3343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787135"/>
            <a:ext cx="9144000" cy="4791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4011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766751"/>
            <a:ext cx="9144000" cy="4315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4020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802481"/>
            <a:ext cx="9144000" cy="4909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0450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799836"/>
            <a:ext cx="9144000" cy="48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6054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737394"/>
            <a:ext cx="9144000" cy="493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9099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789781"/>
            <a:ext cx="9144000" cy="4813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6517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789251"/>
            <a:ext cx="9144000" cy="3662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6018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790839"/>
            <a:ext cx="9144000" cy="4289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26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773906"/>
            <a:ext cx="9144000" cy="4278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823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779198"/>
            <a:ext cx="9144000" cy="4707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0390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778669"/>
            <a:ext cx="9144000" cy="4946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1352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809890"/>
            <a:ext cx="9144000" cy="4943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4094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757025"/>
            <a:ext cx="9144000" cy="406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0421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787665"/>
            <a:ext cx="9144000" cy="5280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0606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772847"/>
            <a:ext cx="9144000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3867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794543"/>
            <a:ext cx="9144000" cy="5036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0168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777609"/>
            <a:ext cx="9144000" cy="5027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7946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799835"/>
            <a:ext cx="9144000" cy="4326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9264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770201"/>
            <a:ext cx="9144000" cy="4601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5194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786076"/>
            <a:ext cx="9144000" cy="4817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5704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767555"/>
            <a:ext cx="9144000" cy="4519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6635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779727"/>
            <a:ext cx="9144000" cy="488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05666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801423"/>
            <a:ext cx="9144000" cy="4877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3675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747714"/>
            <a:ext cx="9144000" cy="2755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36985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771526"/>
            <a:ext cx="9144000" cy="2736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40235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810948"/>
            <a:ext cx="9144000" cy="4866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00213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794543"/>
            <a:ext cx="9144000" cy="5036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84312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814123"/>
            <a:ext cx="9144000" cy="5085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70896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773906"/>
            <a:ext cx="9144000" cy="4855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80489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755386"/>
            <a:ext cx="9144000" cy="4928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18502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793486"/>
            <a:ext cx="9144000" cy="2146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30685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118563"/>
            <a:ext cx="9144000" cy="3144252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509378"/>
            <a:ext cx="9144000" cy="3151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50377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285085"/>
            <a:ext cx="9144000" cy="3143915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509041"/>
            <a:ext cx="9144000" cy="2869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46843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365126"/>
            <a:ext cx="9144000" cy="2851469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408327"/>
            <a:ext cx="9144000" cy="3151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7966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765208"/>
            <a:ext cx="9144000" cy="4972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33793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452928"/>
            <a:ext cx="9144000" cy="2870169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688485"/>
            <a:ext cx="9144000" cy="2264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01887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1232510"/>
            <a:ext cx="9144000" cy="4148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7649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801422"/>
            <a:ext cx="9144000" cy="4531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62800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690689"/>
            <a:ext cx="9144000" cy="3851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2432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756954"/>
            <a:ext cx="9144000" cy="442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77917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742756"/>
            <a:ext cx="9144000" cy="3169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11269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685232"/>
            <a:ext cx="9144000" cy="3288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20878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783204"/>
            <a:ext cx="9144000" cy="4710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194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765516"/>
            <a:ext cx="9144000" cy="4542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12562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790576"/>
            <a:ext cx="9144000" cy="3285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5228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777081"/>
            <a:ext cx="9144000" cy="5032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34194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768237"/>
            <a:ext cx="9144000" cy="4663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42817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764834"/>
            <a:ext cx="9144000" cy="4777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84590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744424"/>
            <a:ext cx="9144000" cy="4994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31180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754630"/>
            <a:ext cx="9144000" cy="4802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57083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772999"/>
            <a:ext cx="9144000" cy="4883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26400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769597"/>
            <a:ext cx="9144000" cy="4736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54384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770959"/>
            <a:ext cx="9144000" cy="4892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13945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758031"/>
            <a:ext cx="9144000" cy="4678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39372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751227"/>
            <a:ext cx="9144000" cy="387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35649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756670"/>
            <a:ext cx="9144000" cy="4841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1176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787136"/>
            <a:ext cx="9144000" cy="4987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6357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790576"/>
            <a:ext cx="9144000" cy="3010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00557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790689"/>
            <a:ext cx="9144000" cy="4070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462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764153"/>
            <a:ext cx="9144000" cy="4712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13759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757350"/>
            <a:ext cx="9144000" cy="2716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86928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766196"/>
            <a:ext cx="9144000" cy="4809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52460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763474"/>
            <a:ext cx="9144000" cy="5095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597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767556"/>
            <a:ext cx="9144000" cy="4607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04182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785925"/>
            <a:ext cx="9144000" cy="3796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48456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250826"/>
            <a:ext cx="9144000" cy="3161546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672564"/>
            <a:ext cx="9144000" cy="2898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01604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82386" y="0"/>
            <a:ext cx="7486649" cy="2355448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386" y="2347608"/>
            <a:ext cx="7532914" cy="4510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1971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758031"/>
            <a:ext cx="9144000" cy="4906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54398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7780" y="0"/>
            <a:ext cx="8327570" cy="2596873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780" y="2664962"/>
            <a:ext cx="8327570" cy="4193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76229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28650" y="0"/>
            <a:ext cx="7771679" cy="4636076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286" y="4751729"/>
            <a:ext cx="8817429" cy="2106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29607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1027907"/>
            <a:ext cx="9144000" cy="4245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57469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745103"/>
            <a:ext cx="9144000" cy="3597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5043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770202"/>
            <a:ext cx="9144000" cy="502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557521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276</TotalTime>
  <Words>237</Words>
  <Application>Microsoft Office PowerPoint</Application>
  <PresentationFormat>Экран (4:3)</PresentationFormat>
  <Paragraphs>61</Paragraphs>
  <Slides>83</Slides>
  <Notes>36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83</vt:i4>
      </vt:variant>
    </vt:vector>
  </HeadingPairs>
  <TitlesOfParts>
    <vt:vector size="90" baseType="lpstr">
      <vt:lpstr>微软雅黑</vt:lpstr>
      <vt:lpstr>Arial</vt:lpstr>
      <vt:lpstr>Calibri</vt:lpstr>
      <vt:lpstr>Calibri Light</vt:lpstr>
      <vt:lpstr>Huawei Sans</vt:lpstr>
      <vt:lpstr>方正兰亭黑简体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alex</dc:creator>
  <cp:lastModifiedBy>Метелев Александр Петрович</cp:lastModifiedBy>
  <cp:revision>59</cp:revision>
  <dcterms:created xsi:type="dcterms:W3CDTF">2022-04-25T15:02:49Z</dcterms:created>
  <dcterms:modified xsi:type="dcterms:W3CDTF">2024-01-20T11:11:19Z</dcterms:modified>
</cp:coreProperties>
</file>